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2" r:id="rId6"/>
    <p:sldId id="261" r:id="rId7"/>
    <p:sldId id="257" r:id="rId8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01"/>
    <a:srgbClr val="339D06"/>
    <a:srgbClr val="D9E83C"/>
    <a:srgbClr val="FFD903"/>
    <a:srgbClr val="FF900C"/>
    <a:srgbClr val="1D8119"/>
    <a:srgbClr val="2A5911"/>
    <a:srgbClr val="53FF09"/>
    <a:srgbClr val="30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10" autoAdjust="0"/>
    <p:restoredTop sz="94660"/>
  </p:normalViewPr>
  <p:slideViewPr>
    <p:cSldViewPr snapToGrid="0" snapToObjects="1">
      <p:cViewPr>
        <p:scale>
          <a:sx n="110" d="100"/>
          <a:sy n="110" d="100"/>
        </p:scale>
        <p:origin x="-2232" y="13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5C8DF-896C-4649-A521-E5FA9C3703D2}" type="datetimeFigureOut">
              <a:rPr lang="en-US" smtClean="0"/>
              <a:t>4/10/16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873F2-C54C-934C-834D-0E342EF70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68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873F2-C54C-934C-834D-0E342EF703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63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1C79-C1B9-8144-830F-18360345C6F9}" type="datetimeFigureOut">
              <a:rPr lang="en-US" smtClean="0"/>
              <a:t>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7E8C-2F2C-1048-B0D1-A9CD2E309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32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1C79-C1B9-8144-830F-18360345C6F9}" type="datetimeFigureOut">
              <a:rPr lang="en-US" smtClean="0"/>
              <a:t>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7E8C-2F2C-1048-B0D1-A9CD2E309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92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1C79-C1B9-8144-830F-18360345C6F9}" type="datetimeFigureOut">
              <a:rPr lang="en-US" smtClean="0"/>
              <a:t>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7E8C-2F2C-1048-B0D1-A9CD2E309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2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1C79-C1B9-8144-830F-18360345C6F9}" type="datetimeFigureOut">
              <a:rPr lang="en-US" smtClean="0"/>
              <a:t>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7E8C-2F2C-1048-B0D1-A9CD2E309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41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1C79-C1B9-8144-830F-18360345C6F9}" type="datetimeFigureOut">
              <a:rPr lang="en-US" smtClean="0"/>
              <a:t>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7E8C-2F2C-1048-B0D1-A9CD2E309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52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1C79-C1B9-8144-830F-18360345C6F9}" type="datetimeFigureOut">
              <a:rPr lang="en-US" smtClean="0"/>
              <a:t>4/10/16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7E8C-2F2C-1048-B0D1-A9CD2E309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6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1C79-C1B9-8144-830F-18360345C6F9}" type="datetimeFigureOut">
              <a:rPr lang="en-US" smtClean="0"/>
              <a:t>4/10/16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7E8C-2F2C-1048-B0D1-A9CD2E309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59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1C79-C1B9-8144-830F-18360345C6F9}" type="datetimeFigureOut">
              <a:rPr lang="en-US" smtClean="0"/>
              <a:t>4/10/16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7E8C-2F2C-1048-B0D1-A9CD2E309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4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1C79-C1B9-8144-830F-18360345C6F9}" type="datetimeFigureOut">
              <a:rPr lang="en-US" smtClean="0"/>
              <a:t>4/10/16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7E8C-2F2C-1048-B0D1-A9CD2E309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13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1C79-C1B9-8144-830F-18360345C6F9}" type="datetimeFigureOut">
              <a:rPr lang="en-US" smtClean="0"/>
              <a:t>4/10/16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7E8C-2F2C-1048-B0D1-A9CD2E309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8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1C79-C1B9-8144-830F-18360345C6F9}" type="datetimeFigureOut">
              <a:rPr lang="en-US" smtClean="0"/>
              <a:t>4/10/16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7E8C-2F2C-1048-B0D1-A9CD2E309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41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71C79-C1B9-8144-830F-18360345C6F9}" type="datetimeFigureOut">
              <a:rPr lang="en-US" smtClean="0"/>
              <a:t>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47E8C-2F2C-1048-B0D1-A9CD2E309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0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6.jpe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6.jpeg"/><Relationship Id="rId7" Type="http://schemas.microsoft.com/office/2007/relationships/hdphoto" Target="../media/hdphoto1.wdp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20" Type="http://schemas.microsoft.com/office/2007/relationships/hdphoto" Target="../media/hdphoto2.wdp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450"/>
            <a:ext cx="6858000" cy="196003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9456"/>
            <a:ext cx="6858000" cy="2634543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1804466" y="2938697"/>
            <a:ext cx="2601055" cy="766469"/>
            <a:chOff x="532190" y="2356029"/>
            <a:chExt cx="3046904" cy="815466"/>
          </a:xfrm>
        </p:grpSpPr>
        <p:grpSp>
          <p:nvGrpSpPr>
            <p:cNvPr id="13" name="Group 12"/>
            <p:cNvGrpSpPr/>
            <p:nvPr/>
          </p:nvGrpSpPr>
          <p:grpSpPr>
            <a:xfrm>
              <a:off x="532190" y="2368124"/>
              <a:ext cx="760186" cy="803371"/>
              <a:chOff x="532190" y="2368124"/>
              <a:chExt cx="760186" cy="80337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77333" y="2467430"/>
                <a:ext cx="4321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H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296332" y="2363289"/>
              <a:ext cx="760186" cy="803371"/>
              <a:chOff x="532190" y="2368124"/>
              <a:chExt cx="760186" cy="803371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77333" y="2467430"/>
                <a:ext cx="448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O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4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2054766" y="2360864"/>
              <a:ext cx="760186" cy="803371"/>
              <a:chOff x="532190" y="2368124"/>
              <a:chExt cx="760186" cy="803371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3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77333" y="2467430"/>
                <a:ext cx="4676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M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2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2818908" y="2356029"/>
              <a:ext cx="760186" cy="803371"/>
              <a:chOff x="532190" y="2368124"/>
              <a:chExt cx="760186" cy="803371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3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677333" y="2467430"/>
                <a:ext cx="3912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E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397090" y="4368134"/>
            <a:ext cx="3251315" cy="771018"/>
            <a:chOff x="550118" y="3319057"/>
            <a:chExt cx="3808626" cy="820306"/>
          </a:xfrm>
        </p:grpSpPr>
        <p:grpSp>
          <p:nvGrpSpPr>
            <p:cNvPr id="26" name="Group 25"/>
            <p:cNvGrpSpPr/>
            <p:nvPr/>
          </p:nvGrpSpPr>
          <p:grpSpPr>
            <a:xfrm>
              <a:off x="550118" y="3335992"/>
              <a:ext cx="760186" cy="803371"/>
              <a:chOff x="532190" y="2368124"/>
              <a:chExt cx="760186" cy="80337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3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77333" y="2467430"/>
                <a:ext cx="4022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S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314260" y="3331157"/>
              <a:ext cx="760186" cy="803371"/>
              <a:chOff x="532190" y="2368124"/>
              <a:chExt cx="760186" cy="803371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3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677333" y="2467430"/>
                <a:ext cx="4185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C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4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2072694" y="3328732"/>
              <a:ext cx="760186" cy="803371"/>
              <a:chOff x="532190" y="2368124"/>
              <a:chExt cx="760186" cy="803371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3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677333" y="2467430"/>
                <a:ext cx="448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O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2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836836" y="3323897"/>
              <a:ext cx="760186" cy="803371"/>
              <a:chOff x="532190" y="2368124"/>
              <a:chExt cx="760186" cy="803371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3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677333" y="2467430"/>
                <a:ext cx="4026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R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3598558" y="3319057"/>
              <a:ext cx="760186" cy="803371"/>
              <a:chOff x="532190" y="2368124"/>
              <a:chExt cx="760186" cy="803371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3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677333" y="2467430"/>
                <a:ext cx="3912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E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1475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07" y="0"/>
            <a:ext cx="6858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9456"/>
            <a:ext cx="6858000" cy="2634543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565499" y="3076968"/>
            <a:ext cx="3251315" cy="771018"/>
            <a:chOff x="550118" y="3319057"/>
            <a:chExt cx="3808626" cy="820306"/>
          </a:xfrm>
        </p:grpSpPr>
        <p:grpSp>
          <p:nvGrpSpPr>
            <p:cNvPr id="26" name="Group 25"/>
            <p:cNvGrpSpPr/>
            <p:nvPr/>
          </p:nvGrpSpPr>
          <p:grpSpPr>
            <a:xfrm>
              <a:off x="550118" y="3335992"/>
              <a:ext cx="760186" cy="803371"/>
              <a:chOff x="532190" y="2368124"/>
              <a:chExt cx="760186" cy="80337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77333" y="2467430"/>
                <a:ext cx="4022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S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314260" y="3331157"/>
              <a:ext cx="760186" cy="803371"/>
              <a:chOff x="532190" y="2368124"/>
              <a:chExt cx="760186" cy="803371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677333" y="2467430"/>
                <a:ext cx="4185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C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4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2072694" y="3328732"/>
              <a:ext cx="760186" cy="803371"/>
              <a:chOff x="532190" y="2368124"/>
              <a:chExt cx="760186" cy="803371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677333" y="2467430"/>
                <a:ext cx="448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O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2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836836" y="3323897"/>
              <a:ext cx="760186" cy="803371"/>
              <a:chOff x="532190" y="2368124"/>
              <a:chExt cx="760186" cy="803371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677333" y="2467430"/>
                <a:ext cx="4026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R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3598558" y="3319057"/>
              <a:ext cx="760186" cy="803371"/>
              <a:chOff x="532190" y="2368124"/>
              <a:chExt cx="760186" cy="803371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677333" y="2467430"/>
                <a:ext cx="3912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E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428846" y="4541702"/>
            <a:ext cx="3251315" cy="771018"/>
            <a:chOff x="550118" y="3319057"/>
            <a:chExt cx="3808626" cy="820306"/>
          </a:xfrm>
        </p:grpSpPr>
        <p:grpSp>
          <p:nvGrpSpPr>
            <p:cNvPr id="49" name="Group 48"/>
            <p:cNvGrpSpPr/>
            <p:nvPr/>
          </p:nvGrpSpPr>
          <p:grpSpPr>
            <a:xfrm>
              <a:off x="550118" y="3335992"/>
              <a:ext cx="760186" cy="803371"/>
              <a:chOff x="532190" y="2368124"/>
              <a:chExt cx="760186" cy="803371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677333" y="2467430"/>
                <a:ext cx="4022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S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314260" y="3331157"/>
              <a:ext cx="760186" cy="803371"/>
              <a:chOff x="532190" y="2368124"/>
              <a:chExt cx="760186" cy="803371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77333" y="2467430"/>
                <a:ext cx="4185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C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4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2072694" y="3328732"/>
              <a:ext cx="760186" cy="803371"/>
              <a:chOff x="532190" y="2368124"/>
              <a:chExt cx="760186" cy="803371"/>
            </a:xfrm>
          </p:grpSpPr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677333" y="2467430"/>
                <a:ext cx="448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O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2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2836836" y="3323897"/>
              <a:ext cx="760186" cy="803371"/>
              <a:chOff x="532190" y="2368124"/>
              <a:chExt cx="760186" cy="803371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677333" y="2467430"/>
                <a:ext cx="4026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R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3598558" y="3319057"/>
              <a:ext cx="760186" cy="803371"/>
              <a:chOff x="532190" y="2368124"/>
              <a:chExt cx="760186" cy="803371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677333" y="2467430"/>
                <a:ext cx="3912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E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</p:grp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4"/>
          <a:srcRect l="16297" t="12337" r="13978" b="13978"/>
          <a:stretch/>
        </p:blipFill>
        <p:spPr>
          <a:xfrm>
            <a:off x="3874361" y="4537157"/>
            <a:ext cx="648949" cy="75510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4"/>
          <a:srcRect l="16297" t="12337" r="13978" b="13978"/>
          <a:stretch/>
        </p:blipFill>
        <p:spPr>
          <a:xfrm>
            <a:off x="4521815" y="4534878"/>
            <a:ext cx="648949" cy="75510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4"/>
          <a:srcRect l="16297" t="12337" r="13978" b="13978"/>
          <a:stretch/>
        </p:blipFill>
        <p:spPr>
          <a:xfrm>
            <a:off x="5174141" y="4530333"/>
            <a:ext cx="648949" cy="75510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4"/>
          <a:srcRect l="16297" t="12337" r="13978" b="13978"/>
          <a:stretch/>
        </p:blipFill>
        <p:spPr>
          <a:xfrm>
            <a:off x="5824401" y="4525784"/>
            <a:ext cx="648949" cy="755101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3975538" y="4636803"/>
            <a:ext cx="467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athu"/>
                <a:cs typeface="Sathu"/>
              </a:rPr>
              <a:t>M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188239" y="4905097"/>
            <a:ext cx="288961" cy="34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thu"/>
                <a:cs typeface="Sathu"/>
              </a:rPr>
              <a:t>4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622992" y="4634524"/>
            <a:ext cx="445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Sathu"/>
                <a:cs typeface="Sathu"/>
              </a:rPr>
              <a:t>A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835693" y="4902818"/>
            <a:ext cx="288961" cy="34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thu"/>
                <a:cs typeface="Sathu"/>
              </a:rPr>
              <a:t>2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275318" y="4629979"/>
            <a:ext cx="439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Sathu"/>
                <a:cs typeface="Sathu"/>
              </a:rPr>
              <a:t>N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488019" y="4898273"/>
            <a:ext cx="288961" cy="34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thu"/>
                <a:cs typeface="Sathu"/>
              </a:rPr>
              <a:t>1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925578" y="4625430"/>
            <a:ext cx="403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Sathu"/>
                <a:cs typeface="Sathu"/>
              </a:rPr>
              <a:t>Y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138279" y="4893724"/>
            <a:ext cx="288961" cy="34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thu"/>
                <a:cs typeface="Sathu"/>
              </a:rPr>
              <a:t>1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"/>
            <a:ext cx="6858000" cy="6162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0" y="8788400"/>
            <a:ext cx="6858000" cy="355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4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7037"/>
          <a:stretch/>
        </p:blipFill>
        <p:spPr>
          <a:xfrm>
            <a:off x="9693" y="0"/>
            <a:ext cx="6858000" cy="88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54806"/>
          <a:stretch/>
        </p:blipFill>
        <p:spPr>
          <a:xfrm>
            <a:off x="0" y="5823657"/>
            <a:ext cx="6858000" cy="119065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565499" y="3076968"/>
            <a:ext cx="3251315" cy="771018"/>
            <a:chOff x="550118" y="3319057"/>
            <a:chExt cx="3808626" cy="820306"/>
          </a:xfrm>
        </p:grpSpPr>
        <p:grpSp>
          <p:nvGrpSpPr>
            <p:cNvPr id="26" name="Group 25"/>
            <p:cNvGrpSpPr/>
            <p:nvPr/>
          </p:nvGrpSpPr>
          <p:grpSpPr>
            <a:xfrm>
              <a:off x="550118" y="3335992"/>
              <a:ext cx="760186" cy="803371"/>
              <a:chOff x="532190" y="2368124"/>
              <a:chExt cx="760186" cy="80337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77333" y="2467430"/>
                <a:ext cx="4022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S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314260" y="3331157"/>
              <a:ext cx="760186" cy="803371"/>
              <a:chOff x="532190" y="2368124"/>
              <a:chExt cx="760186" cy="803371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677333" y="2467430"/>
                <a:ext cx="4185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C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4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2072694" y="3328732"/>
              <a:ext cx="760186" cy="803371"/>
              <a:chOff x="532190" y="2368124"/>
              <a:chExt cx="760186" cy="803371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677333" y="2467430"/>
                <a:ext cx="448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O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2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836836" y="3323897"/>
              <a:ext cx="760186" cy="803371"/>
              <a:chOff x="532190" y="2368124"/>
              <a:chExt cx="760186" cy="803371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677333" y="2467430"/>
                <a:ext cx="4026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R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3598558" y="3319057"/>
              <a:ext cx="760186" cy="803371"/>
              <a:chOff x="532190" y="2368124"/>
              <a:chExt cx="760186" cy="803371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677333" y="2467430"/>
                <a:ext cx="3912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E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428846" y="4541702"/>
            <a:ext cx="3251315" cy="771018"/>
            <a:chOff x="550118" y="3319057"/>
            <a:chExt cx="3808626" cy="820306"/>
          </a:xfrm>
        </p:grpSpPr>
        <p:grpSp>
          <p:nvGrpSpPr>
            <p:cNvPr id="49" name="Group 48"/>
            <p:cNvGrpSpPr/>
            <p:nvPr/>
          </p:nvGrpSpPr>
          <p:grpSpPr>
            <a:xfrm>
              <a:off x="550118" y="3335992"/>
              <a:ext cx="760186" cy="803371"/>
              <a:chOff x="532190" y="2368124"/>
              <a:chExt cx="760186" cy="803371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677333" y="2467430"/>
                <a:ext cx="4022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S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314260" y="3331157"/>
              <a:ext cx="760186" cy="803371"/>
              <a:chOff x="532190" y="2368124"/>
              <a:chExt cx="760186" cy="803371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77333" y="2467430"/>
                <a:ext cx="4185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C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4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2072694" y="3328732"/>
              <a:ext cx="760186" cy="803371"/>
              <a:chOff x="532190" y="2368124"/>
              <a:chExt cx="760186" cy="803371"/>
            </a:xfrm>
          </p:grpSpPr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677333" y="2467430"/>
                <a:ext cx="448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O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2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2836836" y="3323897"/>
              <a:ext cx="760186" cy="803371"/>
              <a:chOff x="532190" y="2368124"/>
              <a:chExt cx="760186" cy="803371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677333" y="2467430"/>
                <a:ext cx="4026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R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3598558" y="3319057"/>
              <a:ext cx="760186" cy="803371"/>
              <a:chOff x="532190" y="2368124"/>
              <a:chExt cx="760186" cy="803371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677333" y="2467430"/>
                <a:ext cx="3912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E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</p:grp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4"/>
          <a:srcRect l="16297" t="12337" r="13978" b="13978"/>
          <a:stretch/>
        </p:blipFill>
        <p:spPr>
          <a:xfrm>
            <a:off x="3874361" y="4537157"/>
            <a:ext cx="648949" cy="75510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4"/>
          <a:srcRect l="16297" t="12337" r="13978" b="13978"/>
          <a:stretch/>
        </p:blipFill>
        <p:spPr>
          <a:xfrm>
            <a:off x="4521815" y="4534878"/>
            <a:ext cx="648949" cy="75510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4"/>
          <a:srcRect l="16297" t="12337" r="13978" b="13978"/>
          <a:stretch/>
        </p:blipFill>
        <p:spPr>
          <a:xfrm>
            <a:off x="5174141" y="4530333"/>
            <a:ext cx="648949" cy="75510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4"/>
          <a:srcRect l="16297" t="12337" r="13978" b="13978"/>
          <a:stretch/>
        </p:blipFill>
        <p:spPr>
          <a:xfrm>
            <a:off x="5824401" y="4525784"/>
            <a:ext cx="648949" cy="755101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3975538" y="4636803"/>
            <a:ext cx="467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athu"/>
                <a:cs typeface="Sathu"/>
              </a:rPr>
              <a:t>M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188239" y="4905097"/>
            <a:ext cx="288961" cy="34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thu"/>
                <a:cs typeface="Sathu"/>
              </a:rPr>
              <a:t>4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622992" y="4634524"/>
            <a:ext cx="445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Sathu"/>
                <a:cs typeface="Sathu"/>
              </a:rPr>
              <a:t>A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835693" y="4902818"/>
            <a:ext cx="288961" cy="34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thu"/>
                <a:cs typeface="Sathu"/>
              </a:rPr>
              <a:t>2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275318" y="4629979"/>
            <a:ext cx="439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Sathu"/>
                <a:cs typeface="Sathu"/>
              </a:rPr>
              <a:t>N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488019" y="4898273"/>
            <a:ext cx="288961" cy="34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thu"/>
                <a:cs typeface="Sathu"/>
              </a:rPr>
              <a:t>1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925578" y="4625430"/>
            <a:ext cx="403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Sathu"/>
                <a:cs typeface="Sathu"/>
              </a:rPr>
              <a:t>Y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138279" y="4893724"/>
            <a:ext cx="288961" cy="34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thu"/>
                <a:cs typeface="Sathu"/>
              </a:rPr>
              <a:t>1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0" y="8788400"/>
            <a:ext cx="6858000" cy="355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2"/>
          <a:srcRect l="892" t="-6482" r="-892" b="93519"/>
          <a:stretch/>
        </p:blipFill>
        <p:spPr>
          <a:xfrm>
            <a:off x="25400" y="723900"/>
            <a:ext cx="6858000" cy="889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2"/>
          <a:srcRect b="87037"/>
          <a:stretch/>
        </p:blipFill>
        <p:spPr>
          <a:xfrm>
            <a:off x="0" y="8254999"/>
            <a:ext cx="6858000" cy="889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961862" y="1424485"/>
            <a:ext cx="6858000" cy="6252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776076" y="435527"/>
            <a:ext cx="16660091" cy="546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7" name="Rounded Rectangle 6"/>
          <p:cNvSpPr/>
          <p:nvPr/>
        </p:nvSpPr>
        <p:spPr>
          <a:xfrm>
            <a:off x="9448800" y="435527"/>
            <a:ext cx="5257800" cy="11773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10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7037"/>
          <a:stretch/>
        </p:blipFill>
        <p:spPr>
          <a:xfrm>
            <a:off x="9693" y="0"/>
            <a:ext cx="6858000" cy="88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23656"/>
            <a:ext cx="6858000" cy="2634543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565499" y="3076968"/>
            <a:ext cx="3251315" cy="771018"/>
            <a:chOff x="550118" y="3319057"/>
            <a:chExt cx="3808626" cy="820306"/>
          </a:xfrm>
        </p:grpSpPr>
        <p:grpSp>
          <p:nvGrpSpPr>
            <p:cNvPr id="26" name="Group 25"/>
            <p:cNvGrpSpPr/>
            <p:nvPr/>
          </p:nvGrpSpPr>
          <p:grpSpPr>
            <a:xfrm>
              <a:off x="550118" y="3335992"/>
              <a:ext cx="760186" cy="803371"/>
              <a:chOff x="532190" y="2368124"/>
              <a:chExt cx="760186" cy="80337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77333" y="2467430"/>
                <a:ext cx="4022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S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314260" y="3331157"/>
              <a:ext cx="760186" cy="803371"/>
              <a:chOff x="532190" y="2368124"/>
              <a:chExt cx="760186" cy="803371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677333" y="2467430"/>
                <a:ext cx="4185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C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4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2072694" y="3328732"/>
              <a:ext cx="760186" cy="803371"/>
              <a:chOff x="532190" y="2368124"/>
              <a:chExt cx="760186" cy="803371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677333" y="2467430"/>
                <a:ext cx="448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O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2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836836" y="3323897"/>
              <a:ext cx="760186" cy="803371"/>
              <a:chOff x="532190" y="2368124"/>
              <a:chExt cx="760186" cy="803371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677333" y="2467430"/>
                <a:ext cx="4026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R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3598558" y="3319057"/>
              <a:ext cx="760186" cy="803371"/>
              <a:chOff x="532190" y="2368124"/>
              <a:chExt cx="760186" cy="803371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677333" y="2467430"/>
                <a:ext cx="3912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E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428846" y="4541702"/>
            <a:ext cx="3251315" cy="771018"/>
            <a:chOff x="550118" y="3319057"/>
            <a:chExt cx="3808626" cy="820306"/>
          </a:xfrm>
        </p:grpSpPr>
        <p:grpSp>
          <p:nvGrpSpPr>
            <p:cNvPr id="49" name="Group 48"/>
            <p:cNvGrpSpPr/>
            <p:nvPr/>
          </p:nvGrpSpPr>
          <p:grpSpPr>
            <a:xfrm>
              <a:off x="550118" y="3335992"/>
              <a:ext cx="760186" cy="803371"/>
              <a:chOff x="532190" y="2368124"/>
              <a:chExt cx="760186" cy="803371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677333" y="2467430"/>
                <a:ext cx="4022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S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314260" y="3331157"/>
              <a:ext cx="760186" cy="803371"/>
              <a:chOff x="532190" y="2368124"/>
              <a:chExt cx="760186" cy="803371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77333" y="2467430"/>
                <a:ext cx="4185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C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4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2072694" y="3328732"/>
              <a:ext cx="760186" cy="803371"/>
              <a:chOff x="532190" y="2368124"/>
              <a:chExt cx="760186" cy="803371"/>
            </a:xfrm>
          </p:grpSpPr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677333" y="2467430"/>
                <a:ext cx="448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O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2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2836836" y="3323897"/>
              <a:ext cx="760186" cy="803371"/>
              <a:chOff x="532190" y="2368124"/>
              <a:chExt cx="760186" cy="803371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677333" y="2467430"/>
                <a:ext cx="4026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R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3598558" y="3319057"/>
              <a:ext cx="760186" cy="803371"/>
              <a:chOff x="532190" y="2368124"/>
              <a:chExt cx="760186" cy="803371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677333" y="2467430"/>
                <a:ext cx="3912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E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</p:grp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4"/>
          <a:srcRect l="16297" t="12337" r="13978" b="13978"/>
          <a:stretch/>
        </p:blipFill>
        <p:spPr>
          <a:xfrm>
            <a:off x="3874361" y="4537157"/>
            <a:ext cx="648949" cy="75510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4"/>
          <a:srcRect l="16297" t="12337" r="13978" b="13978"/>
          <a:stretch/>
        </p:blipFill>
        <p:spPr>
          <a:xfrm>
            <a:off x="4521815" y="4534878"/>
            <a:ext cx="648949" cy="75510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4"/>
          <a:srcRect l="16297" t="12337" r="13978" b="13978"/>
          <a:stretch/>
        </p:blipFill>
        <p:spPr>
          <a:xfrm>
            <a:off x="5174141" y="4530333"/>
            <a:ext cx="648949" cy="75510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4"/>
          <a:srcRect l="16297" t="12337" r="13978" b="13978"/>
          <a:stretch/>
        </p:blipFill>
        <p:spPr>
          <a:xfrm>
            <a:off x="5824401" y="4525784"/>
            <a:ext cx="648949" cy="755101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3975538" y="4636803"/>
            <a:ext cx="467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athu"/>
                <a:cs typeface="Sathu"/>
              </a:rPr>
              <a:t>M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188239" y="4905097"/>
            <a:ext cx="288961" cy="34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thu"/>
                <a:cs typeface="Sathu"/>
              </a:rPr>
              <a:t>4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622992" y="4634524"/>
            <a:ext cx="445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Sathu"/>
                <a:cs typeface="Sathu"/>
              </a:rPr>
              <a:t>A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835693" y="4902818"/>
            <a:ext cx="288961" cy="34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thu"/>
                <a:cs typeface="Sathu"/>
              </a:rPr>
              <a:t>2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275318" y="4629979"/>
            <a:ext cx="439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Sathu"/>
                <a:cs typeface="Sathu"/>
              </a:rPr>
              <a:t>N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488019" y="4898273"/>
            <a:ext cx="288961" cy="34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thu"/>
                <a:cs typeface="Sathu"/>
              </a:rPr>
              <a:t>1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925578" y="4625430"/>
            <a:ext cx="403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Sathu"/>
                <a:cs typeface="Sathu"/>
              </a:rPr>
              <a:t>Y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138279" y="4893724"/>
            <a:ext cx="288961" cy="34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thu"/>
                <a:cs typeface="Sathu"/>
              </a:rPr>
              <a:t>1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0" y="8788400"/>
            <a:ext cx="6858000" cy="355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2"/>
          <a:srcRect b="87037"/>
          <a:stretch/>
        </p:blipFill>
        <p:spPr>
          <a:xfrm>
            <a:off x="0" y="8254999"/>
            <a:ext cx="6858000" cy="889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b="84993"/>
          <a:stretch/>
        </p:blipFill>
        <p:spPr>
          <a:xfrm>
            <a:off x="37805" y="-23943"/>
            <a:ext cx="6858000" cy="137649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5"/>
          <a:srcRect b="84993"/>
          <a:stretch/>
        </p:blipFill>
        <p:spPr>
          <a:xfrm>
            <a:off x="-13826" y="8205656"/>
            <a:ext cx="6858000" cy="93834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5"/>
          <a:srcRect b="91672"/>
          <a:stretch/>
        </p:blipFill>
        <p:spPr>
          <a:xfrm>
            <a:off x="11045" y="1657351"/>
            <a:ext cx="6858000" cy="520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13157" t="61421" r="13506" b="23828"/>
          <a:stretch/>
        </p:blipFill>
        <p:spPr>
          <a:xfrm>
            <a:off x="896138" y="1074615"/>
            <a:ext cx="5029440" cy="70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4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7037"/>
          <a:stretch/>
        </p:blipFill>
        <p:spPr>
          <a:xfrm>
            <a:off x="9693" y="0"/>
            <a:ext cx="6858000" cy="88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23656"/>
            <a:ext cx="6858000" cy="2634543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565499" y="3076968"/>
            <a:ext cx="3251315" cy="771018"/>
            <a:chOff x="550118" y="3319057"/>
            <a:chExt cx="3808626" cy="820306"/>
          </a:xfrm>
        </p:grpSpPr>
        <p:grpSp>
          <p:nvGrpSpPr>
            <p:cNvPr id="26" name="Group 25"/>
            <p:cNvGrpSpPr/>
            <p:nvPr/>
          </p:nvGrpSpPr>
          <p:grpSpPr>
            <a:xfrm>
              <a:off x="550118" y="3335992"/>
              <a:ext cx="760186" cy="803371"/>
              <a:chOff x="532190" y="2368124"/>
              <a:chExt cx="760186" cy="80337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77333" y="2467430"/>
                <a:ext cx="4022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S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314260" y="3331157"/>
              <a:ext cx="760186" cy="803371"/>
              <a:chOff x="532190" y="2368124"/>
              <a:chExt cx="760186" cy="803371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677333" y="2467430"/>
                <a:ext cx="4185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C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4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2072694" y="3328732"/>
              <a:ext cx="760186" cy="803371"/>
              <a:chOff x="532190" y="2368124"/>
              <a:chExt cx="760186" cy="803371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677333" y="2467430"/>
                <a:ext cx="448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O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2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836836" y="3323897"/>
              <a:ext cx="760186" cy="803371"/>
              <a:chOff x="532190" y="2368124"/>
              <a:chExt cx="760186" cy="803371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677333" y="2467430"/>
                <a:ext cx="4026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R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3598558" y="3319057"/>
              <a:ext cx="760186" cy="803371"/>
              <a:chOff x="532190" y="2368124"/>
              <a:chExt cx="760186" cy="803371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677333" y="2467430"/>
                <a:ext cx="3912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E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428846" y="4541702"/>
            <a:ext cx="3251315" cy="771018"/>
            <a:chOff x="550118" y="3319057"/>
            <a:chExt cx="3808626" cy="820306"/>
          </a:xfrm>
        </p:grpSpPr>
        <p:grpSp>
          <p:nvGrpSpPr>
            <p:cNvPr id="49" name="Group 48"/>
            <p:cNvGrpSpPr/>
            <p:nvPr/>
          </p:nvGrpSpPr>
          <p:grpSpPr>
            <a:xfrm>
              <a:off x="550118" y="3335992"/>
              <a:ext cx="760186" cy="803371"/>
              <a:chOff x="532190" y="2368124"/>
              <a:chExt cx="760186" cy="803371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677333" y="2467430"/>
                <a:ext cx="4022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S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314260" y="3331157"/>
              <a:ext cx="760186" cy="803371"/>
              <a:chOff x="532190" y="2368124"/>
              <a:chExt cx="760186" cy="803371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77333" y="2467430"/>
                <a:ext cx="4185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C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4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2072694" y="3328732"/>
              <a:ext cx="760186" cy="803371"/>
              <a:chOff x="532190" y="2368124"/>
              <a:chExt cx="760186" cy="803371"/>
            </a:xfrm>
          </p:grpSpPr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677333" y="2467430"/>
                <a:ext cx="448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O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2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2836836" y="3323897"/>
              <a:ext cx="760186" cy="803371"/>
              <a:chOff x="532190" y="2368124"/>
              <a:chExt cx="760186" cy="803371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677333" y="2467430"/>
                <a:ext cx="4026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R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3598558" y="3319057"/>
              <a:ext cx="760186" cy="803371"/>
              <a:chOff x="532190" y="2368124"/>
              <a:chExt cx="760186" cy="803371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4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677333" y="2467430"/>
                <a:ext cx="3912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E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</p:grp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4"/>
          <a:srcRect l="16297" t="12337" r="13978" b="13978"/>
          <a:stretch/>
        </p:blipFill>
        <p:spPr>
          <a:xfrm>
            <a:off x="3874361" y="4537157"/>
            <a:ext cx="648949" cy="75510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4"/>
          <a:srcRect l="16297" t="12337" r="13978" b="13978"/>
          <a:stretch/>
        </p:blipFill>
        <p:spPr>
          <a:xfrm>
            <a:off x="4521815" y="4534878"/>
            <a:ext cx="648949" cy="75510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4"/>
          <a:srcRect l="16297" t="12337" r="13978" b="13978"/>
          <a:stretch/>
        </p:blipFill>
        <p:spPr>
          <a:xfrm>
            <a:off x="5174141" y="4530333"/>
            <a:ext cx="648949" cy="75510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4"/>
          <a:srcRect l="16297" t="12337" r="13978" b="13978"/>
          <a:stretch/>
        </p:blipFill>
        <p:spPr>
          <a:xfrm>
            <a:off x="5824401" y="4525784"/>
            <a:ext cx="648949" cy="755101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3975538" y="4636803"/>
            <a:ext cx="467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athu"/>
                <a:cs typeface="Sathu"/>
              </a:rPr>
              <a:t>M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188239" y="4905097"/>
            <a:ext cx="288961" cy="34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thu"/>
                <a:cs typeface="Sathu"/>
              </a:rPr>
              <a:t>4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622992" y="4634524"/>
            <a:ext cx="445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Sathu"/>
                <a:cs typeface="Sathu"/>
              </a:rPr>
              <a:t>A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835693" y="4902818"/>
            <a:ext cx="288961" cy="34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thu"/>
                <a:cs typeface="Sathu"/>
              </a:rPr>
              <a:t>2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275318" y="4629979"/>
            <a:ext cx="439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Sathu"/>
                <a:cs typeface="Sathu"/>
              </a:rPr>
              <a:t>N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488019" y="4898273"/>
            <a:ext cx="288961" cy="34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thu"/>
                <a:cs typeface="Sathu"/>
              </a:rPr>
              <a:t>1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925578" y="4625430"/>
            <a:ext cx="403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Sathu"/>
                <a:cs typeface="Sathu"/>
              </a:rPr>
              <a:t>Y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138279" y="4893724"/>
            <a:ext cx="288961" cy="34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thu"/>
                <a:cs typeface="Sathu"/>
              </a:rPr>
              <a:t>1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0" y="8788400"/>
            <a:ext cx="6858000" cy="355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2"/>
          <a:srcRect b="87037"/>
          <a:stretch/>
        </p:blipFill>
        <p:spPr>
          <a:xfrm>
            <a:off x="0" y="8254999"/>
            <a:ext cx="6858000" cy="889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b="84993"/>
          <a:stretch/>
        </p:blipFill>
        <p:spPr>
          <a:xfrm>
            <a:off x="37805" y="-23943"/>
            <a:ext cx="6858000" cy="137649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5"/>
          <a:srcRect b="88132"/>
          <a:stretch/>
        </p:blipFill>
        <p:spPr>
          <a:xfrm>
            <a:off x="-13826" y="7362838"/>
            <a:ext cx="6858000" cy="74207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5"/>
          <a:srcRect b="91672"/>
          <a:stretch/>
        </p:blipFill>
        <p:spPr>
          <a:xfrm>
            <a:off x="11045" y="1657351"/>
            <a:ext cx="6858000" cy="520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13157" t="61421" r="13506" b="23828"/>
          <a:stretch/>
        </p:blipFill>
        <p:spPr>
          <a:xfrm>
            <a:off x="896138" y="1074615"/>
            <a:ext cx="5029440" cy="703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b="15159"/>
          <a:stretch/>
        </p:blipFill>
        <p:spPr>
          <a:xfrm>
            <a:off x="0" y="3251200"/>
            <a:ext cx="6858000" cy="22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06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8895" t="31509" r="29442" b="26995"/>
          <a:stretch/>
        </p:blipFill>
        <p:spPr>
          <a:xfrm>
            <a:off x="-2334201" y="6569850"/>
            <a:ext cx="2372006" cy="731905"/>
          </a:xfrm>
          <a:prstGeom prst="rect">
            <a:avLst/>
          </a:prstGeom>
          <a:ln w="38100" cmpd="sng">
            <a:solidFill>
              <a:schemeClr val="accent5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87037"/>
          <a:stretch/>
        </p:blipFill>
        <p:spPr>
          <a:xfrm>
            <a:off x="9693" y="0"/>
            <a:ext cx="6858000" cy="88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8895" t="31509" r="29442" b="26995"/>
          <a:stretch/>
        </p:blipFill>
        <p:spPr>
          <a:xfrm>
            <a:off x="-2309096" y="5679144"/>
            <a:ext cx="2372006" cy="731905"/>
          </a:xfrm>
          <a:prstGeom prst="rect">
            <a:avLst/>
          </a:prstGeom>
          <a:ln w="38100" cmpd="sng">
            <a:solidFill>
              <a:schemeClr val="accent2">
                <a:lumMod val="50000"/>
              </a:schemeClr>
            </a:solidFill>
          </a:ln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5"/>
          <a:srcRect l="16297" t="12337" r="13978" b="13978"/>
          <a:stretch/>
        </p:blipFill>
        <p:spPr>
          <a:xfrm>
            <a:off x="3874361" y="4537157"/>
            <a:ext cx="648949" cy="75510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5"/>
          <a:srcRect l="16297" t="12337" r="13978" b="13978"/>
          <a:stretch/>
        </p:blipFill>
        <p:spPr>
          <a:xfrm>
            <a:off x="4521815" y="4534878"/>
            <a:ext cx="648949" cy="75510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5"/>
          <a:srcRect l="16297" t="12337" r="13978" b="13978"/>
          <a:stretch/>
        </p:blipFill>
        <p:spPr>
          <a:xfrm>
            <a:off x="5174141" y="4530333"/>
            <a:ext cx="648949" cy="75510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5"/>
          <a:srcRect l="16297" t="12337" r="13978" b="13978"/>
          <a:stretch/>
        </p:blipFill>
        <p:spPr>
          <a:xfrm>
            <a:off x="5824401" y="4525784"/>
            <a:ext cx="648949" cy="755101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3975538" y="4636803"/>
            <a:ext cx="467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athu"/>
                <a:cs typeface="Sathu"/>
              </a:rPr>
              <a:t>M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188239" y="4905097"/>
            <a:ext cx="288961" cy="34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thu"/>
                <a:cs typeface="Sathu"/>
              </a:rPr>
              <a:t>4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622992" y="4634524"/>
            <a:ext cx="445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Sathu"/>
                <a:cs typeface="Sathu"/>
              </a:rPr>
              <a:t>A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835693" y="4902818"/>
            <a:ext cx="288961" cy="34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thu"/>
                <a:cs typeface="Sathu"/>
              </a:rPr>
              <a:t>2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275318" y="4629979"/>
            <a:ext cx="439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Sathu"/>
                <a:cs typeface="Sathu"/>
              </a:rPr>
              <a:t>N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488019" y="4898273"/>
            <a:ext cx="288961" cy="34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thu"/>
                <a:cs typeface="Sathu"/>
              </a:rPr>
              <a:t>1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925578" y="4625430"/>
            <a:ext cx="403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Sathu"/>
                <a:cs typeface="Sathu"/>
              </a:rPr>
              <a:t>Y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138279" y="4893724"/>
            <a:ext cx="288961" cy="34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thu"/>
                <a:cs typeface="Sathu"/>
              </a:rPr>
              <a:t>1</a:t>
            </a:r>
            <a:endParaRPr lang="en-US" sz="2800" dirty="0">
              <a:latin typeface="Sathu"/>
              <a:cs typeface="Sathu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0" y="8788400"/>
            <a:ext cx="6858000" cy="355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4"/>
          <a:srcRect b="87037"/>
          <a:stretch/>
        </p:blipFill>
        <p:spPr>
          <a:xfrm>
            <a:off x="0" y="8254999"/>
            <a:ext cx="6858000" cy="889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b="84993"/>
          <a:stretch/>
        </p:blipFill>
        <p:spPr>
          <a:xfrm>
            <a:off x="37805" y="-23943"/>
            <a:ext cx="6858000" cy="137649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6"/>
          <a:srcRect b="84993"/>
          <a:stretch/>
        </p:blipFill>
        <p:spPr>
          <a:xfrm>
            <a:off x="-13826" y="8205656"/>
            <a:ext cx="6858000" cy="93834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6"/>
          <a:srcRect b="91672"/>
          <a:stretch/>
        </p:blipFill>
        <p:spPr>
          <a:xfrm>
            <a:off x="61845" y="1352551"/>
            <a:ext cx="6858000" cy="825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11992" t="58594" r="12765" b="22230"/>
          <a:stretch/>
        </p:blipFill>
        <p:spPr>
          <a:xfrm>
            <a:off x="816251" y="203200"/>
            <a:ext cx="5160128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5857" y="1479551"/>
            <a:ext cx="2220518" cy="527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517" y="1497186"/>
            <a:ext cx="1733310" cy="5157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8060" t="9109" r="10495" b="7327"/>
          <a:stretch/>
        </p:blipFill>
        <p:spPr>
          <a:xfrm>
            <a:off x="-5592961" y="2748016"/>
            <a:ext cx="5807478" cy="2066506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2860816" y="3268591"/>
            <a:ext cx="3277463" cy="771018"/>
            <a:chOff x="550118" y="3319057"/>
            <a:chExt cx="3839256" cy="820306"/>
          </a:xfrm>
        </p:grpSpPr>
        <p:grpSp>
          <p:nvGrpSpPr>
            <p:cNvPr id="26" name="Group 25"/>
            <p:cNvGrpSpPr/>
            <p:nvPr/>
          </p:nvGrpSpPr>
          <p:grpSpPr>
            <a:xfrm>
              <a:off x="550118" y="3335992"/>
              <a:ext cx="790816" cy="803371"/>
              <a:chOff x="532190" y="2368124"/>
              <a:chExt cx="790816" cy="80337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prstClr val="black"/>
                  <a:srgbClr val="FFD903">
                    <a:tint val="45000"/>
                    <a:satMod val="400000"/>
                  </a:srgbClr>
                </a:duotone>
              </a:blip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77333" y="2467430"/>
                <a:ext cx="471199" cy="556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  <a:latin typeface="Sathu"/>
                    <a:cs typeface="Sathu"/>
                  </a:rPr>
                  <a:t>S</a:t>
                </a:r>
                <a:endParaRPr lang="en-US" sz="2800" dirty="0">
                  <a:solidFill>
                    <a:schemeClr val="bg1"/>
                  </a:solidFill>
                  <a:latin typeface="Sathu"/>
                  <a:cs typeface="Sathu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26493" y="2752874"/>
                <a:ext cx="396513" cy="392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Sathu"/>
                    <a:cs typeface="Sathu"/>
                  </a:rPr>
                  <a:t>1</a:t>
                </a:r>
                <a:endParaRPr lang="en-US" sz="2800" dirty="0">
                  <a:solidFill>
                    <a:srgbClr val="FFFFFF"/>
                  </a:solidFill>
                  <a:latin typeface="Sathu"/>
                  <a:cs typeface="Sathu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314260" y="3331157"/>
              <a:ext cx="790889" cy="803371"/>
              <a:chOff x="532190" y="2368124"/>
              <a:chExt cx="790889" cy="803371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prstClr val="black"/>
                  <a:srgbClr val="FFD903">
                    <a:tint val="45000"/>
                    <a:satMod val="400000"/>
                  </a:srgbClr>
                </a:duotone>
              </a:blip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677333" y="2467430"/>
                <a:ext cx="490351" cy="556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  <a:latin typeface="Sathu"/>
                    <a:cs typeface="Sathu"/>
                  </a:rPr>
                  <a:t>C</a:t>
                </a:r>
                <a:endParaRPr lang="en-US" sz="2800" dirty="0">
                  <a:solidFill>
                    <a:schemeClr val="bg1"/>
                  </a:solidFill>
                  <a:latin typeface="Sathu"/>
                  <a:cs typeface="Sathu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26493" y="2752874"/>
                <a:ext cx="396586" cy="392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Sathu"/>
                    <a:cs typeface="Sathu"/>
                  </a:rPr>
                  <a:t>3</a:t>
                </a:r>
                <a:endParaRPr lang="en-US" sz="2800" dirty="0">
                  <a:solidFill>
                    <a:srgbClr val="FFFFFF"/>
                  </a:solidFill>
                  <a:latin typeface="Sathu"/>
                  <a:cs typeface="Sathu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2072694" y="3328732"/>
              <a:ext cx="790816" cy="803371"/>
              <a:chOff x="532190" y="2368124"/>
              <a:chExt cx="790816" cy="803371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prstClr val="black"/>
                  <a:srgbClr val="FFD903">
                    <a:tint val="45000"/>
                    <a:satMod val="400000"/>
                  </a:srgbClr>
                </a:duotone>
              </a:blip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677332" y="2467430"/>
                <a:ext cx="525341" cy="556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  <a:latin typeface="Sathu"/>
                    <a:cs typeface="Sathu"/>
                  </a:rPr>
                  <a:t>O</a:t>
                </a:r>
                <a:endParaRPr lang="en-US" sz="2800" dirty="0">
                  <a:solidFill>
                    <a:schemeClr val="bg1"/>
                  </a:solidFill>
                  <a:latin typeface="Sathu"/>
                  <a:cs typeface="Sathu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26493" y="2752874"/>
                <a:ext cx="396513" cy="392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FF"/>
                    </a:solidFill>
                    <a:latin typeface="Sathu"/>
                    <a:cs typeface="Sathu"/>
                  </a:rPr>
                  <a:t>1</a:t>
                </a:r>
                <a:endParaRPr lang="en-US" sz="2800" dirty="0">
                  <a:solidFill>
                    <a:srgbClr val="FFFFFF"/>
                  </a:solidFill>
                  <a:latin typeface="Sathu"/>
                  <a:cs typeface="Sathu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836836" y="3323897"/>
              <a:ext cx="790816" cy="803371"/>
              <a:chOff x="532190" y="2368124"/>
              <a:chExt cx="790816" cy="803371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prstClr val="black"/>
                  <a:srgbClr val="FFD903">
                    <a:tint val="45000"/>
                    <a:satMod val="400000"/>
                  </a:srgbClr>
                </a:duotone>
              </a:blip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677333" y="2467430"/>
                <a:ext cx="471697" cy="556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  <a:latin typeface="Sathu"/>
                    <a:cs typeface="Sathu"/>
                  </a:rPr>
                  <a:t>R</a:t>
                </a:r>
                <a:endParaRPr lang="en-US" sz="2800" dirty="0">
                  <a:solidFill>
                    <a:schemeClr val="bg1"/>
                  </a:solidFill>
                  <a:latin typeface="Sathu"/>
                  <a:cs typeface="Sathu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26493" y="2752874"/>
                <a:ext cx="396513" cy="392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Sathu"/>
                    <a:cs typeface="Sathu"/>
                  </a:rPr>
                  <a:t>1</a:t>
                </a:r>
                <a:endParaRPr lang="en-US" sz="2800" dirty="0">
                  <a:solidFill>
                    <a:srgbClr val="FFFFFF"/>
                  </a:solidFill>
                  <a:latin typeface="Sathu"/>
                  <a:cs typeface="Sathu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3598558" y="3319057"/>
              <a:ext cx="790816" cy="803371"/>
              <a:chOff x="532190" y="2368124"/>
              <a:chExt cx="790816" cy="803371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prstClr val="black"/>
                  <a:srgbClr val="FFD903">
                    <a:tint val="45000"/>
                    <a:satMod val="400000"/>
                  </a:srgbClr>
                </a:duotone>
              </a:blip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677333" y="2467430"/>
                <a:ext cx="458324" cy="556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  <a:latin typeface="Sathu"/>
                    <a:cs typeface="Sathu"/>
                  </a:rPr>
                  <a:t>E</a:t>
                </a:r>
                <a:endParaRPr lang="en-US" sz="2800" dirty="0">
                  <a:solidFill>
                    <a:schemeClr val="bg1"/>
                  </a:solidFill>
                  <a:latin typeface="Sathu"/>
                  <a:cs typeface="Sathu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26493" y="2752874"/>
                <a:ext cx="396513" cy="392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Sathu"/>
                    <a:cs typeface="Sathu"/>
                  </a:rPr>
                  <a:t>1</a:t>
                </a:r>
                <a:endParaRPr lang="en-US" sz="2800" dirty="0">
                  <a:solidFill>
                    <a:srgbClr val="FFFFFF"/>
                  </a:solidFill>
                  <a:latin typeface="Sathu"/>
                  <a:cs typeface="Sathu"/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2994246" y="4541702"/>
            <a:ext cx="3251315" cy="771018"/>
            <a:chOff x="550118" y="3319057"/>
            <a:chExt cx="3808626" cy="820306"/>
          </a:xfrm>
        </p:grpSpPr>
        <p:grpSp>
          <p:nvGrpSpPr>
            <p:cNvPr id="49" name="Group 48"/>
            <p:cNvGrpSpPr/>
            <p:nvPr/>
          </p:nvGrpSpPr>
          <p:grpSpPr>
            <a:xfrm>
              <a:off x="550118" y="3335992"/>
              <a:ext cx="760186" cy="803371"/>
              <a:chOff x="532190" y="2368124"/>
              <a:chExt cx="760186" cy="803371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5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677333" y="2467430"/>
                <a:ext cx="4022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S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314260" y="3331157"/>
              <a:ext cx="760186" cy="803371"/>
              <a:chOff x="532190" y="2368124"/>
              <a:chExt cx="760186" cy="803371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5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77333" y="2467430"/>
                <a:ext cx="4185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C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4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2072694" y="3328732"/>
              <a:ext cx="760186" cy="803371"/>
              <a:chOff x="532190" y="2368124"/>
              <a:chExt cx="760186" cy="803371"/>
            </a:xfrm>
          </p:grpSpPr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5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677333" y="2467430"/>
                <a:ext cx="448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O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2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2836836" y="3323897"/>
              <a:ext cx="760186" cy="803371"/>
              <a:chOff x="532190" y="2368124"/>
              <a:chExt cx="760186" cy="803371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 rotWithShape="1">
              <a:blip r:embed="rId5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677333" y="2467430"/>
                <a:ext cx="4026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R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3598558" y="3319057"/>
              <a:ext cx="760186" cy="803371"/>
              <a:chOff x="532190" y="2368124"/>
              <a:chExt cx="760186" cy="803371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5"/>
              <a:srcRect l="16297" t="12337" r="13978" b="13978"/>
              <a:stretch/>
            </p:blipFill>
            <p:spPr>
              <a:xfrm>
                <a:off x="532190" y="2368124"/>
                <a:ext cx="760186" cy="803371"/>
              </a:xfrm>
              <a:prstGeom prst="rect">
                <a:avLst/>
              </a:prstGeom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677333" y="2467430"/>
                <a:ext cx="3912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Sathu"/>
                    <a:cs typeface="Sathu"/>
                  </a:rPr>
                  <a:t>E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926493" y="2752875"/>
                <a:ext cx="338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Sathu"/>
                    <a:cs typeface="Sathu"/>
                  </a:rPr>
                  <a:t>1</a:t>
                </a:r>
                <a:endParaRPr lang="en-US" sz="2800" dirty="0">
                  <a:latin typeface="Sathu"/>
                  <a:cs typeface="Sathu"/>
                </a:endParaRPr>
              </a:p>
            </p:txBody>
          </p:sp>
        </p:grpSp>
      </p:grpSp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D9E83C">
                <a:tint val="45000"/>
                <a:satMod val="400000"/>
              </a:srgbClr>
            </a:duotone>
          </a:blip>
          <a:srcRect l="16297" t="12337" r="13978" b="13978"/>
          <a:stretch/>
        </p:blipFill>
        <p:spPr>
          <a:xfrm>
            <a:off x="6147946" y="3013445"/>
            <a:ext cx="648949" cy="755101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5"/>
          <a:srcRect l="16297" t="12337" r="13978" b="13978"/>
          <a:stretch/>
        </p:blipFill>
        <p:spPr>
          <a:xfrm>
            <a:off x="5098752" y="4698651"/>
            <a:ext cx="648949" cy="7551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0996" y="4739474"/>
            <a:ext cx="3263900" cy="774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20621809">
            <a:off x="6105357" y="3088739"/>
            <a:ext cx="6400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err="1">
                <a:ln w="1905"/>
                <a:solidFill>
                  <a:srgbClr val="008000"/>
                </a:solidFill>
                <a:latin typeface="Marker Felt"/>
                <a:cs typeface="Marker Felt"/>
              </a:rPr>
              <a:t>i</a:t>
            </a:r>
            <a:r>
              <a:rPr lang="en-US" sz="2800" dirty="0" err="1" smtClean="0">
                <a:ln w="1905"/>
                <a:solidFill>
                  <a:srgbClr val="008000"/>
                </a:solidFill>
                <a:latin typeface="Marker Felt"/>
                <a:cs typeface="Marker Felt"/>
              </a:rPr>
              <a:t>T</a:t>
            </a:r>
            <a:endParaRPr lang="en-US" sz="2800" dirty="0">
              <a:ln w="1905"/>
              <a:solidFill>
                <a:srgbClr val="008000"/>
              </a:solidFill>
              <a:latin typeface="Marker Felt"/>
              <a:cs typeface="Marker Fe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293919" y="2765933"/>
            <a:ext cx="3949700" cy="825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74617" y="4814522"/>
            <a:ext cx="3924300" cy="800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4"/>
          <a:srcRect l="26911" t="77476" r="26992" b="275"/>
          <a:stretch/>
        </p:blipFill>
        <p:spPr>
          <a:xfrm>
            <a:off x="1824183" y="5843698"/>
            <a:ext cx="2798810" cy="8865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76723" y="5861562"/>
            <a:ext cx="2416046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cap="all" dirty="0" smtClean="0">
                <a:ln w="9000" cmpd="sng">
                  <a:noFill/>
                  <a:prstDash val="solid"/>
                </a:ln>
                <a:solidFill>
                  <a:srgbClr val="008000"/>
                </a:solidFill>
                <a:effectLst>
                  <a:reflection blurRad="12700" stA="28000" endPos="45000" dist="1000" dir="5400000" sy="-100000" algn="bl" rotWithShape="0"/>
                </a:effectLst>
                <a:latin typeface="Marker Felt"/>
                <a:cs typeface="Marker Felt"/>
              </a:rPr>
              <a:t>Score it</a:t>
            </a:r>
            <a:endParaRPr lang="en-US" sz="4400" b="1" cap="all" dirty="0">
              <a:ln w="9000" cmpd="sng">
                <a:noFill/>
                <a:prstDash val="solid"/>
              </a:ln>
              <a:solidFill>
                <a:srgbClr val="008000"/>
              </a:solidFill>
              <a:effectLst>
                <a:reflection blurRad="12700" stA="28000" endPos="45000" dist="1000" dir="5400000" sy="-100000" algn="bl" rotWithShape="0"/>
              </a:effectLst>
              <a:latin typeface="Marker Felt"/>
              <a:cs typeface="Marker Fel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20900" y="3987800"/>
            <a:ext cx="2603500" cy="116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6"/>
          <a:srcRect b="28929"/>
          <a:stretch/>
        </p:blipFill>
        <p:spPr>
          <a:xfrm>
            <a:off x="-742677" y="3650163"/>
            <a:ext cx="2819400" cy="839422"/>
          </a:xfrm>
          <a:prstGeom prst="rect">
            <a:avLst/>
          </a:prstGeom>
          <a:ln w="57150" cmpd="sng">
            <a:solidFill>
              <a:srgbClr val="008000"/>
            </a:solidFill>
          </a:ln>
        </p:spPr>
      </p:pic>
      <p:sp>
        <p:nvSpPr>
          <p:cNvPr id="21" name="Rectangle 20"/>
          <p:cNvSpPr/>
          <p:nvPr/>
        </p:nvSpPr>
        <p:spPr>
          <a:xfrm>
            <a:off x="2198735" y="4387334"/>
            <a:ext cx="2460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background-size: cover;</a:t>
            </a:r>
            <a:endParaRPr lang="en-US" dirty="0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14"/>
          <a:srcRect l="26911" t="77476" r="26992" b="275"/>
          <a:stretch/>
        </p:blipFill>
        <p:spPr>
          <a:xfrm>
            <a:off x="3118150" y="6882615"/>
            <a:ext cx="2798810" cy="886517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-2334201" y="6573857"/>
            <a:ext cx="2416046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cap="all" dirty="0" smtClean="0">
                <a:ln w="9000" cmpd="sng">
                  <a:noFill/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Marker Felt"/>
                <a:cs typeface="Marker Felt"/>
              </a:rPr>
              <a:t>Score it</a:t>
            </a:r>
            <a:endParaRPr lang="en-US" sz="4400" b="1" cap="all" dirty="0">
              <a:ln w="9000" cmpd="sng">
                <a:noFill/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Marker Felt"/>
              <a:cs typeface="Marker Felt"/>
            </a:endParaRP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6911" t="77476" r="26992" b="275"/>
          <a:stretch/>
        </p:blipFill>
        <p:spPr>
          <a:xfrm>
            <a:off x="3537421" y="6631003"/>
            <a:ext cx="2798810" cy="886517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2635513" y="6166362"/>
            <a:ext cx="1736373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cap="all" dirty="0" smtClean="0">
                <a:ln w="9000" cmpd="sng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Marker Felt"/>
                <a:cs typeface="Marker Felt"/>
              </a:rPr>
              <a:t>RESET </a:t>
            </a:r>
            <a:endParaRPr lang="en-US" sz="4400" b="1" cap="all" dirty="0">
              <a:ln w="9000" cmpd="sng">
                <a:noFill/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Marker Felt"/>
              <a:cs typeface="Marker Fe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7"/>
          <a:srcRect b="28929"/>
          <a:stretch/>
        </p:blipFill>
        <p:spPr>
          <a:xfrm>
            <a:off x="1526975" y="2806719"/>
            <a:ext cx="2819400" cy="839422"/>
          </a:xfrm>
          <a:prstGeom prst="rect">
            <a:avLst/>
          </a:prstGeom>
          <a:ln w="57150" cmpd="sng">
            <a:solidFill>
              <a:srgbClr val="008000"/>
            </a:solidFill>
          </a:ln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6911" t="77476" r="26992" b="275"/>
          <a:stretch/>
        </p:blipFill>
        <p:spPr>
          <a:xfrm>
            <a:off x="4294026" y="5996098"/>
            <a:ext cx="2798810" cy="886517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-1954296" y="5641608"/>
            <a:ext cx="1736373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cap="all" dirty="0" smtClean="0">
                <a:ln w="9000" cmpd="sng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Marker Felt"/>
                <a:cs typeface="Marker Felt"/>
              </a:rPr>
              <a:t>RESET </a:t>
            </a:r>
            <a:endParaRPr lang="en-US" sz="4400" b="1" cap="all" dirty="0">
              <a:ln w="9000" cmpd="sng">
                <a:noFill/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Marker Felt"/>
              <a:cs typeface="Marker Felt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19300" y="3975100"/>
            <a:ext cx="2819400" cy="1181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29243"/>
          <a:stretch/>
        </p:blipFill>
        <p:spPr>
          <a:xfrm>
            <a:off x="5070256" y="3756692"/>
            <a:ext cx="1595728" cy="53821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1"/>
          <a:srcRect b="34854"/>
          <a:stretch/>
        </p:blipFill>
        <p:spPr>
          <a:xfrm>
            <a:off x="2197100" y="3962400"/>
            <a:ext cx="2463800" cy="794266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8895" t="31509" r="29442" b="26995"/>
          <a:stretch/>
        </p:blipFill>
        <p:spPr>
          <a:xfrm>
            <a:off x="568674" y="6595736"/>
            <a:ext cx="2372006" cy="731905"/>
          </a:xfrm>
          <a:prstGeom prst="rect">
            <a:avLst/>
          </a:prstGeom>
          <a:ln w="38100" cmpd="sng">
            <a:solidFill>
              <a:srgbClr val="008801"/>
            </a:solidFill>
          </a:ln>
        </p:spPr>
      </p:pic>
      <p:sp>
        <p:nvSpPr>
          <p:cNvPr id="118" name="TextBox 117"/>
          <p:cNvSpPr txBox="1"/>
          <p:nvPr/>
        </p:nvSpPr>
        <p:spPr>
          <a:xfrm>
            <a:off x="568674" y="6588198"/>
            <a:ext cx="2416046" cy="769441"/>
          </a:xfrm>
          <a:prstGeom prst="rect">
            <a:avLst/>
          </a:prstGeom>
          <a:noFill/>
          <a:ln>
            <a:solidFill>
              <a:srgbClr val="008801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sz="4400" b="1" cap="all" dirty="0" smtClean="0">
                <a:ln w="9000" cmpd="sng">
                  <a:noFill/>
                  <a:prstDash val="solid"/>
                </a:ln>
                <a:solidFill>
                  <a:srgbClr val="008801"/>
                </a:solidFill>
                <a:effectLst>
                  <a:reflection blurRad="12700" stA="28000" endPos="45000" dist="1000" dir="5400000" sy="-100000" algn="bl" rotWithShape="0"/>
                </a:effectLst>
                <a:latin typeface="Marker Felt"/>
                <a:cs typeface="Marker Felt"/>
              </a:rPr>
              <a:t>Score it</a:t>
            </a:r>
            <a:endParaRPr lang="en-US" sz="4400" b="1" cap="all" dirty="0">
              <a:ln w="9000" cmpd="sng">
                <a:noFill/>
                <a:prstDash val="solid"/>
              </a:ln>
              <a:solidFill>
                <a:srgbClr val="008801"/>
              </a:solidFill>
              <a:effectLst>
                <a:reflection blurRad="12700" stA="28000" endPos="45000" dist="1000" dir="5400000" sy="-100000" algn="bl" rotWithShape="0"/>
              </a:effectLst>
              <a:latin typeface="Marker Felt"/>
              <a:cs typeface="Marker Felt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2"/>
          <a:srcRect b="34168"/>
          <a:stretch/>
        </p:blipFill>
        <p:spPr>
          <a:xfrm>
            <a:off x="390950" y="3962400"/>
            <a:ext cx="2476500" cy="79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3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450"/>
            <a:ext cx="6858000" cy="196003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9456"/>
            <a:ext cx="6858000" cy="2634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28983"/>
          <a:stretch/>
        </p:blipFill>
        <p:spPr>
          <a:xfrm>
            <a:off x="0" y="4074301"/>
            <a:ext cx="6858000" cy="487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16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175</Words>
  <Application>Microsoft Macintosh PowerPoint</Application>
  <PresentationFormat>On-screen Show (4:3)</PresentationFormat>
  <Paragraphs>166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Yordanos Dirar</dc:creator>
  <cp:lastModifiedBy>Yordanos Dirar</cp:lastModifiedBy>
  <cp:revision>16</cp:revision>
  <dcterms:created xsi:type="dcterms:W3CDTF">2016-04-10T19:17:26Z</dcterms:created>
  <dcterms:modified xsi:type="dcterms:W3CDTF">2016-04-11T16:26:30Z</dcterms:modified>
</cp:coreProperties>
</file>